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8091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54</TotalTime>
  <Words>246</Words>
  <Application>Microsoft Office PowerPoint</Application>
  <PresentationFormat>Panorámica</PresentationFormat>
  <Paragraphs>67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9</cp:revision>
  <dcterms:created xsi:type="dcterms:W3CDTF">2019-10-08T01:00:52Z</dcterms:created>
  <dcterms:modified xsi:type="dcterms:W3CDTF">2019-10-17T04:14:31Z</dcterms:modified>
</cp:coreProperties>
</file>